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8CE3-32B0-42C5-9A19-EA4D8835A7FA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9A09-1EA4-4C91-8453-A5857E9E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3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8CE3-32B0-42C5-9A19-EA4D8835A7FA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9A09-1EA4-4C91-8453-A5857E9E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8CE3-32B0-42C5-9A19-EA4D8835A7FA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9A09-1EA4-4C91-8453-A5857E9E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0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8CE3-32B0-42C5-9A19-EA4D8835A7FA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9A09-1EA4-4C91-8453-A5857E9E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1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8CE3-32B0-42C5-9A19-EA4D8835A7FA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9A09-1EA4-4C91-8453-A5857E9E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5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8CE3-32B0-42C5-9A19-EA4D8835A7FA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9A09-1EA4-4C91-8453-A5857E9E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0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8CE3-32B0-42C5-9A19-EA4D8835A7FA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9A09-1EA4-4C91-8453-A5857E9E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65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8CE3-32B0-42C5-9A19-EA4D8835A7FA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9A09-1EA4-4C91-8453-A5857E9E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9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8CE3-32B0-42C5-9A19-EA4D8835A7FA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9A09-1EA4-4C91-8453-A5857E9E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3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8CE3-32B0-42C5-9A19-EA4D8835A7FA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9A09-1EA4-4C91-8453-A5857E9E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30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8CE3-32B0-42C5-9A19-EA4D8835A7FA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9A09-1EA4-4C91-8453-A5857E9E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7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2E8CE3-32B0-42C5-9A19-EA4D8835A7FA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079A09-1EA4-4C91-8453-A5857E9E4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24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logo for a bowling club&#10;&#10;Description automatically generated">
            <a:extLst>
              <a:ext uri="{FF2B5EF4-FFF2-40B4-BE49-F238E27FC236}">
                <a16:creationId xmlns:a16="http://schemas.microsoft.com/office/drawing/2014/main" id="{2D2422D6-FD6C-446F-AC1E-6169393F5E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7" t="20773" r="6043" b="20144"/>
          <a:stretch/>
        </p:blipFill>
        <p:spPr>
          <a:xfrm>
            <a:off x="365788" y="7188364"/>
            <a:ext cx="3161211" cy="165525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0039752-B21B-D31E-EACE-0822CFE52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999891"/>
            <a:ext cx="5829300" cy="849488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AMBA MASTERS Tournament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ECA5B-5AE0-210A-A33C-BF143ED0A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1915231"/>
            <a:ext cx="5143500" cy="509516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*USBC Sanctioned*</a:t>
            </a:r>
          </a:p>
          <a:p>
            <a:r>
              <a:rPr lang="en-US" dirty="0"/>
              <a:t>October 20, 2024</a:t>
            </a:r>
          </a:p>
          <a:p>
            <a:r>
              <a:rPr lang="en-US" dirty="0"/>
              <a:t>6 Games Qualifying</a:t>
            </a:r>
          </a:p>
          <a:p>
            <a:r>
              <a:rPr lang="en-US" dirty="0"/>
              <a:t>Top 10 to Match Play Bracket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and 2</a:t>
            </a:r>
            <a:r>
              <a:rPr lang="en-US" baseline="30000" dirty="0"/>
              <a:t>nd</a:t>
            </a:r>
            <a:r>
              <a:rPr lang="en-US" dirty="0"/>
              <a:t> seeds receive two round bye</a:t>
            </a:r>
          </a:p>
          <a:p>
            <a:r>
              <a:rPr lang="en-US" dirty="0"/>
              <a:t>$60 Entry Fee</a:t>
            </a:r>
          </a:p>
          <a:p>
            <a:r>
              <a:rPr lang="en-US" dirty="0"/>
              <a:t>Limited to 40 bowlers</a:t>
            </a:r>
          </a:p>
          <a:p>
            <a:r>
              <a:rPr lang="en-US" dirty="0"/>
              <a:t>Walk-ins welcome</a:t>
            </a:r>
          </a:p>
          <a:p>
            <a:r>
              <a:rPr lang="en-US" dirty="0"/>
              <a:t>Must be a current AMBA member</a:t>
            </a:r>
          </a:p>
          <a:p>
            <a:r>
              <a:rPr lang="en-US" dirty="0"/>
              <a:t>Scratch division only</a:t>
            </a:r>
          </a:p>
          <a:p>
            <a:r>
              <a:rPr lang="en-US" dirty="0"/>
              <a:t>Not a “House Shot”</a:t>
            </a:r>
          </a:p>
          <a:p>
            <a:r>
              <a:rPr lang="en-US" dirty="0"/>
              <a:t>Check-in begins directly following the Allegheny Mountain Bowling Association Banquet. Banquet starts at 12:00 p.m. Bowling start TBD</a:t>
            </a:r>
          </a:p>
          <a:p>
            <a:r>
              <a:rPr lang="en-US" dirty="0"/>
              <a:t>Second Strike Lanes</a:t>
            </a:r>
          </a:p>
          <a:p>
            <a:r>
              <a:rPr lang="en-US" dirty="0"/>
              <a:t>5328 Route 322</a:t>
            </a:r>
          </a:p>
          <a:p>
            <a:r>
              <a:rPr lang="en-US" dirty="0"/>
              <a:t>Brookville, PA 15825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2ADA74-EC0C-10F0-69FA-ED059601A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519760"/>
            <a:ext cx="1009650" cy="9620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0B7624F-F234-9B0E-5EBC-E11F6D2017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519760"/>
            <a:ext cx="1009650" cy="9620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E607D4-FA03-25FF-3945-C4AF0F5334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8888" y="6106066"/>
            <a:ext cx="1803321" cy="138499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5E0D439-108F-810F-7FDE-68A182BF1AFC}"/>
              </a:ext>
            </a:extLst>
          </p:cNvPr>
          <p:cNvSpPr/>
          <p:nvPr/>
        </p:nvSpPr>
        <p:spPr>
          <a:xfrm>
            <a:off x="365788" y="300384"/>
            <a:ext cx="6126421" cy="33855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16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ALLEGHENY MOUNTAIN BOWLING ASSOCIATION PRESENTS: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C79254-B4C4-B3EF-5683-6E04EED1B238}"/>
              </a:ext>
            </a:extLst>
          </p:cNvPr>
          <p:cNvSpPr txBox="1"/>
          <p:nvPr/>
        </p:nvSpPr>
        <p:spPr>
          <a:xfrm>
            <a:off x="3527000" y="7793760"/>
            <a:ext cx="29652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Contacts for registration: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Second Strike Lanes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/>
              <a:t>814-849-5050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AMBA Tournament Director, Kelly Shaw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200" dirty="0"/>
              <a:t>814-360-1840</a:t>
            </a:r>
          </a:p>
        </p:txBody>
      </p:sp>
      <p:pic>
        <p:nvPicPr>
          <p:cNvPr id="13" name="Picture 12" descr="A red stamp with black background&#10;&#10;Description automatically generated">
            <a:extLst>
              <a:ext uri="{FF2B5EF4-FFF2-40B4-BE49-F238E27FC236}">
                <a16:creationId xmlns:a16="http://schemas.microsoft.com/office/drawing/2014/main" id="{446E40E8-793D-D6F9-B2B5-8FC77C93356C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89" y="3113585"/>
            <a:ext cx="6126420" cy="4288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729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106</Words>
  <Application>Microsoft Office PowerPoint</Application>
  <PresentationFormat>Letter Paper (8.5x11 in)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Wingdings</vt:lpstr>
      <vt:lpstr>Office Theme</vt:lpstr>
      <vt:lpstr>AMBA MASTERS Tournament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AMBA MASTERS Tournament</dc:title>
  <dc:creator>Miles, Eric A.</dc:creator>
  <cp:lastModifiedBy>Eric Miles</cp:lastModifiedBy>
  <cp:revision>7</cp:revision>
  <dcterms:created xsi:type="dcterms:W3CDTF">2024-09-13T12:38:21Z</dcterms:created>
  <dcterms:modified xsi:type="dcterms:W3CDTF">2024-09-16T23:39:51Z</dcterms:modified>
</cp:coreProperties>
</file>